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476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80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1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026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1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1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86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72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69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7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6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33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70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1" name="Arc 7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La importancia del Feedback en los equipos de trabajo">
            <a:extLst>
              <a:ext uri="{FF2B5EF4-FFF2-40B4-BE49-F238E27FC236}">
                <a16:creationId xmlns:a16="http://schemas.microsoft.com/office/drawing/2014/main" id="{3A8F093C-25D7-4A04-912E-D08C39EDE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" r="-1" b="19412"/>
          <a:stretch/>
        </p:blipFill>
        <p:spPr bwMode="auto"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8781AD4-CA15-46CB-96E1-16B15AD16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1" y="754840"/>
            <a:ext cx="4546145" cy="2757748"/>
          </a:xfrm>
        </p:spPr>
        <p:txBody>
          <a:bodyPr>
            <a:normAutofit/>
          </a:bodyPr>
          <a:lstStyle/>
          <a:p>
            <a:pPr algn="l"/>
            <a:r>
              <a:rPr lang="es-ES" sz="8000" dirty="0"/>
              <a:t>FEEDBACK</a:t>
            </a:r>
            <a:endParaRPr lang="es-MX" sz="8000" dirty="0"/>
          </a:p>
        </p:txBody>
      </p:sp>
      <p:pic>
        <p:nvPicPr>
          <p:cNvPr id="22" name="Picture 3" descr="Mapa&#10;&#10;Descripción generada automáticamente">
            <a:extLst>
              <a:ext uri="{FF2B5EF4-FFF2-40B4-BE49-F238E27FC236}">
                <a16:creationId xmlns:a16="http://schemas.microsoft.com/office/drawing/2014/main" id="{76EB42B4-7148-431A-BF9D-48AF38790E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31" r="22857" b="-2"/>
          <a:stretch/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911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8" name="Rectangle 72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9" name="Arc 7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F2D1F01-80AA-4256-8918-CCE4220A3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s-419" dirty="0"/>
              <a:t>4. Dosificar en el tiempo</a:t>
            </a:r>
            <a:endParaRPr lang="es-MX" dirty="0"/>
          </a:p>
        </p:txBody>
      </p:sp>
      <p:sp>
        <p:nvSpPr>
          <p:cNvPr id="8200" name="Freeform: Shape 76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96" name="Picture 4" descr="Market Order - Mejorar La Organización Del Tiempo Clipart - Full Size  Clipart (#3847590) - PinClipart">
            <a:extLst>
              <a:ext uri="{FF2B5EF4-FFF2-40B4-BE49-F238E27FC236}">
                <a16:creationId xmlns:a16="http://schemas.microsoft.com/office/drawing/2014/main" id="{FA56D3DB-4D01-47E8-8600-2D4034EA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955437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53D2C9-ECC3-42FC-B961-7302D8BE3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s-419" sz="2400"/>
              <a:t>Ligar los feedback a los hechos más recientes que puedas.</a:t>
            </a:r>
          </a:p>
          <a:p>
            <a:r>
              <a:rPr lang="es-419" sz="2400"/>
              <a:t>Realizar cada determinado tiempo.</a:t>
            </a:r>
          </a:p>
          <a:p>
            <a:r>
              <a:rPr lang="es-419" sz="2400"/>
              <a:t>Así se mantiene la alta motivación de nuestro personal.</a:t>
            </a:r>
          </a:p>
        </p:txBody>
      </p:sp>
    </p:spTree>
    <p:extLst>
      <p:ext uri="{BB962C8B-B14F-4D97-AF65-F5344CB8AC3E}">
        <p14:creationId xmlns:p14="http://schemas.microsoft.com/office/powerpoint/2010/main" val="3175455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C33ED-CE28-4587-8BF7-45C99B90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5. Atención a tu lenguaje no verbal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50FDC-1FF1-4A71-A6C2-0B1287F96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Expresiones faciales.</a:t>
            </a:r>
          </a:p>
          <a:p>
            <a:r>
              <a:rPr lang="es-419" dirty="0"/>
              <a:t>Ademanes, movimiento de manos.</a:t>
            </a:r>
          </a:p>
          <a:p>
            <a:r>
              <a:rPr lang="es-419" dirty="0"/>
              <a:t>Atención de la mirada.</a:t>
            </a:r>
          </a:p>
          <a:p>
            <a:endParaRPr lang="es-419" dirty="0"/>
          </a:p>
          <a:p>
            <a:pPr marL="0" indent="0">
              <a:buNone/>
            </a:pPr>
            <a:r>
              <a:rPr lang="es-419" dirty="0"/>
              <a:t>Todo esto genera efectos en las demás personas.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275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447266-637C-4190-AD2B-6F5811D2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s-419" dirty="0"/>
              <a:t>6. Pedir ayuda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1CAA3B-62C8-4E8F-B35B-208FDABF1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s-419" dirty="0"/>
              <a:t>Si es tu primera vez o si te sientes incómodo (a) o con falta de confianza.</a:t>
            </a:r>
          </a:p>
          <a:p>
            <a:r>
              <a:rPr lang="es-419" dirty="0"/>
              <a:t>Amigos.</a:t>
            </a:r>
          </a:p>
          <a:p>
            <a:r>
              <a:rPr lang="es-419" dirty="0"/>
              <a:t>Conocidos.</a:t>
            </a:r>
          </a:p>
          <a:p>
            <a:r>
              <a:rPr lang="es-419" dirty="0"/>
              <a:t>Familiares.</a:t>
            </a:r>
          </a:p>
          <a:p>
            <a:r>
              <a:rPr lang="es-419" dirty="0"/>
              <a:t>Pareja.</a:t>
            </a:r>
          </a:p>
          <a:p>
            <a:r>
              <a:rPr lang="es-419" dirty="0"/>
              <a:t>Colaboradores.</a:t>
            </a:r>
            <a:endParaRPr lang="es-MX" dirty="0"/>
          </a:p>
        </p:txBody>
      </p:sp>
      <p:pic>
        <p:nvPicPr>
          <p:cNvPr id="9218" name="Picture 2" descr="Cómo pedir ayuda cuando la necesitas">
            <a:extLst>
              <a:ext uri="{FF2B5EF4-FFF2-40B4-BE49-F238E27FC236}">
                <a16:creationId xmlns:a16="http://schemas.microsoft.com/office/drawing/2014/main" id="{403CFDD1-207F-4A34-8D5E-1DDF8D626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2" r="18766" b="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79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2A2709-B206-4747-B944-2F36BBDB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Ejemplos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FB09B2-0AD2-4EF8-80A8-EDE78C618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i="0" dirty="0">
                <a:effectLst/>
                <a:latin typeface="Martel"/>
              </a:rPr>
              <a:t>“</a:t>
            </a:r>
            <a:r>
              <a:rPr lang="es-ES" b="0" i="0" dirty="0">
                <a:effectLst/>
                <a:latin typeface="Martel"/>
              </a:rPr>
              <a:t>Algo que realmente aprecio de ti es tu actitud para resolver los problemas de forma proactiva”. </a:t>
            </a:r>
          </a:p>
          <a:p>
            <a:endParaRPr lang="es-ES" b="0" i="0" dirty="0">
              <a:effectLst/>
              <a:latin typeface="Martel"/>
            </a:endParaRPr>
          </a:p>
          <a:p>
            <a:r>
              <a:rPr lang="es-ES" b="1" i="0" dirty="0">
                <a:effectLst/>
                <a:latin typeface="Martel"/>
              </a:rPr>
              <a:t> </a:t>
            </a:r>
            <a:r>
              <a:rPr lang="es-ES" b="0" i="0" dirty="0">
                <a:effectLst/>
                <a:latin typeface="Martel"/>
              </a:rPr>
              <a:t>“Creo que hiciste un muy buen trabajo cuando lideraste la reunión eso demuestra que tienes una gran capacidad para gestionar el trabajo de los demás y que te comunicas de forma efectiva con los demás. Es una gran habilidad”.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9254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ta cinco mano | Vector Premium">
            <a:extLst>
              <a:ext uri="{FF2B5EF4-FFF2-40B4-BE49-F238E27FC236}">
                <a16:creationId xmlns:a16="http://schemas.microsoft.com/office/drawing/2014/main" id="{F40AD611-5321-48E4-858F-CCA64880F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394" y="3649394"/>
            <a:ext cx="3208606" cy="320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67570DF-5BCF-41A5-9399-EB441CFDF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992C43-951F-436F-9D6C-F0823B05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0" i="0" dirty="0">
                <a:effectLst/>
                <a:latin typeface="Martel"/>
              </a:rPr>
              <a:t>“Uno de los mejores momentos que tuviste este mes fueron los </a:t>
            </a:r>
            <a:r>
              <a:rPr lang="es-ES" b="0" i="0" dirty="0" err="1">
                <a:effectLst/>
                <a:latin typeface="Martel"/>
              </a:rPr>
              <a:t>insights</a:t>
            </a:r>
            <a:r>
              <a:rPr lang="es-ES" b="0" i="0" dirty="0">
                <a:effectLst/>
                <a:latin typeface="Martel"/>
              </a:rPr>
              <a:t> que diste en la reunión sobre el nuevo producto. Eso fue una gran evidencia de tu capacidad de análisis pues nos ayudaste a encontrar una función que hace al producto más amigable con el usuario. Me gustaría ver mucho más de eso en el proyecto del área.” </a:t>
            </a:r>
          </a:p>
          <a:p>
            <a:endParaRPr lang="es-ES" dirty="0">
              <a:solidFill>
                <a:srgbClr val="464646"/>
              </a:solidFill>
              <a:latin typeface="Martel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13415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206C72-8D60-43A9-90E9-F83632E9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227177" cy="1325563"/>
          </a:xfrm>
        </p:spPr>
        <p:txBody>
          <a:bodyPr>
            <a:normAutofit/>
          </a:bodyPr>
          <a:lstStyle/>
          <a:p>
            <a:r>
              <a:rPr lang="es-419" dirty="0"/>
              <a:t>Feedback Para la mejora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0E5A6-67F4-4026-9C30-61007508D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dirty="0"/>
              <a:t>¿Cómo debe ser?</a:t>
            </a:r>
          </a:p>
          <a:p>
            <a:pPr marL="0" indent="0">
              <a:buNone/>
            </a:pPr>
            <a:endParaRPr lang="es-419" dirty="0"/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Inmediato y en privado.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Objetivo y concreto.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419" dirty="0"/>
              <a:t>Descriptivo (sin juzgar)</a:t>
            </a:r>
          </a:p>
        </p:txBody>
      </p:sp>
      <p:pic>
        <p:nvPicPr>
          <p:cNvPr id="1026" name="Picture 2" descr="Como usar el navegador privado - Tecnología + Informática">
            <a:extLst>
              <a:ext uri="{FF2B5EF4-FFF2-40B4-BE49-F238E27FC236}">
                <a16:creationId xmlns:a16="http://schemas.microsoft.com/office/drawing/2014/main" id="{74EC4D22-240D-419E-AFA3-0C15CE1F9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4" r="18405" b="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4E6BD60-B040-4D9B-A510-465CF00C184A}"/>
              </a:ext>
            </a:extLst>
          </p:cNvPr>
          <p:cNvSpPr/>
          <p:nvPr/>
        </p:nvSpPr>
        <p:spPr>
          <a:xfrm>
            <a:off x="0" y="0"/>
            <a:ext cx="44260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1774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28FEA-B8DE-4249-8706-E9B2C09FC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Elementos clave para dar Feedback</a:t>
            </a:r>
            <a:endParaRPr lang="es-MX" dirty="0"/>
          </a:p>
        </p:txBody>
      </p:sp>
      <p:pic>
        <p:nvPicPr>
          <p:cNvPr id="5" name="Marcador de contenido 4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BA2CB41B-448B-4F38-996D-67BBA3BA3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1351250"/>
            <a:ext cx="9772650" cy="5141625"/>
          </a:xfrm>
        </p:spPr>
      </p:pic>
    </p:spTree>
    <p:extLst>
      <p:ext uri="{BB962C8B-B14F-4D97-AF65-F5344CB8AC3E}">
        <p14:creationId xmlns:p14="http://schemas.microsoft.com/office/powerpoint/2010/main" val="226051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DAFCA0-EFAB-4E45-A3A2-9B1C15DF0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Claves para recibir feedback</a:t>
            </a:r>
            <a:endParaRPr lang="es-MX" dirty="0"/>
          </a:p>
        </p:txBody>
      </p:sp>
      <p:pic>
        <p:nvPicPr>
          <p:cNvPr id="5" name="Marcador de contenido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9B5E4BD-E373-47C5-8417-FE4CA26F6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1551586"/>
            <a:ext cx="9768840" cy="4941289"/>
          </a:xfrm>
        </p:spPr>
      </p:pic>
    </p:spTree>
    <p:extLst>
      <p:ext uri="{BB962C8B-B14F-4D97-AF65-F5344CB8AC3E}">
        <p14:creationId xmlns:p14="http://schemas.microsoft.com/office/powerpoint/2010/main" val="581752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97574-A3B6-4ABB-B647-FCF25CA81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 Normas del feedback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12EF1-30C2-4449-B7B9-0AA0C50E4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Recordar que perseguimos el desarrollo personal del receptor.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No imponerlo ni utilizarlo como herramienta de castigo.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Enfocarlo hacia conductas específicas y concretas.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Claridad. Utilizar palabras sencillas y comprensibles.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Asegurarse que el receptor lo recibe y lo entiende.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Dirigirlo hacia áreas que la persona está en posibilidad de cambiar.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En cualquier caso. Evitar emitir juicios o dar consejos.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03743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BFC59-F3A8-4DB2-87EA-D08631033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Proceso para mejorar conversaciones de feedback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667B7-97C5-41FA-A6A8-C3D27EEEC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/>
              <a:t>Comparte tu feedback y tus observaciones en el contexto de los objetivos de tus colaboradores.</a:t>
            </a:r>
          </a:p>
          <a:p>
            <a:r>
              <a:rPr lang="es-419"/>
              <a:t>Haz observaciones claras y directas sobre las conductas que has observado.</a:t>
            </a:r>
          </a:p>
          <a:p>
            <a:r>
              <a:rPr lang="es-419"/>
              <a:t>Entabla un diálogo y evita sermonear.</a:t>
            </a:r>
          </a:p>
          <a:p>
            <a:r>
              <a:rPr lang="es-419"/>
              <a:t>Evita sobrecargar a la persona con demasiado feedback a la vez.</a:t>
            </a:r>
            <a:endParaRPr lang="es-MX" dirty="0"/>
          </a:p>
        </p:txBody>
      </p:sp>
      <p:pic>
        <p:nvPicPr>
          <p:cNvPr id="3074" name="Picture 2" descr="Las 7 claves para dar feedback constructivo, por Daniel Colombo">
            <a:extLst>
              <a:ext uri="{FF2B5EF4-FFF2-40B4-BE49-F238E27FC236}">
                <a16:creationId xmlns:a16="http://schemas.microsoft.com/office/drawing/2014/main" id="{8FA3C981-019A-4322-A743-87D16EA7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240" y="4613458"/>
            <a:ext cx="4556760" cy="22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72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938D5F-2632-45CE-BE02-F9B1F01E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98418"/>
            <a:ext cx="3200400" cy="4461163"/>
          </a:xfrm>
        </p:spPr>
        <p:txBody>
          <a:bodyPr>
            <a:normAutofit/>
          </a:bodyPr>
          <a:lstStyle/>
          <a:p>
            <a:r>
              <a:rPr lang="es-419" sz="6000" dirty="0">
                <a:solidFill>
                  <a:srgbClr val="FFFFFF"/>
                </a:solidFill>
              </a:rPr>
              <a:t>¿QUÉ ES?</a:t>
            </a:r>
            <a:endParaRPr lang="es-MX" sz="6000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FDD01B-82DC-4AB9-BDE0-FCB383DC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0" i="0" u="none" strike="noStrike" baseline="0">
                <a:latin typeface="+mj-lt"/>
              </a:rPr>
              <a:t>Acción que realizamos cuando reconocemos algo en otro, sea de su comportamiento, de sus capacidades o de su identidad.</a:t>
            </a:r>
          </a:p>
          <a:p>
            <a:pPr marL="514350" indent="-514350">
              <a:buFont typeface="+mj-lt"/>
              <a:buAutoNum type="arabicPeriod"/>
            </a:pPr>
            <a:r>
              <a:rPr lang="es-ES">
                <a:latin typeface="+mj-lt"/>
              </a:rPr>
              <a:t>E</a:t>
            </a:r>
            <a:r>
              <a:rPr lang="es-ES" b="0" i="0">
                <a:effectLst/>
                <a:latin typeface="+mj-lt"/>
              </a:rPr>
              <a:t>s la acción de ofrecer información a una persona sobre un resultado. El </a:t>
            </a:r>
            <a:r>
              <a:rPr lang="es-ES" b="1" i="0">
                <a:effectLst/>
                <a:latin typeface="+mj-lt"/>
              </a:rPr>
              <a:t>feedback</a:t>
            </a:r>
            <a:r>
              <a:rPr lang="es-ES" b="0" i="0">
                <a:effectLst/>
                <a:latin typeface="+mj-lt"/>
              </a:rPr>
              <a:t> se da en evaluaciones, consejos o incluso comentarios, y pretende aportar información para futuras mejoras.</a:t>
            </a:r>
            <a:endParaRPr lang="es-ES">
              <a:effectLst/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14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B6E2F43-29E9-49D9-91FC-E5FEFAAA7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SLA's: Más que un acuerdo de nivel de servicio | ServiceTonic">
            <a:extLst>
              <a:ext uri="{FF2B5EF4-FFF2-40B4-BE49-F238E27FC236}">
                <a16:creationId xmlns:a16="http://schemas.microsoft.com/office/drawing/2014/main" id="{5FADF941-1D7D-4F64-BF85-2CDA53D6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1058" y="4248910"/>
            <a:ext cx="5580942" cy="2609090"/>
          </a:xfrm>
          <a:custGeom>
            <a:avLst/>
            <a:gdLst/>
            <a:ahLst/>
            <a:cxnLst/>
            <a:rect l="l" t="t" r="r" b="b"/>
            <a:pathLst>
              <a:path w="5580942" h="5519103">
                <a:moveTo>
                  <a:pt x="169765" y="0"/>
                </a:moveTo>
                <a:lnTo>
                  <a:pt x="5580942" y="0"/>
                </a:lnTo>
                <a:lnTo>
                  <a:pt x="5580942" y="5519103"/>
                </a:lnTo>
                <a:lnTo>
                  <a:pt x="9100" y="5519103"/>
                </a:lnTo>
                <a:lnTo>
                  <a:pt x="0" y="5474029"/>
                </a:lnTo>
                <a:lnTo>
                  <a:pt x="0" y="169765"/>
                </a:lnTo>
                <a:cubicBezTo>
                  <a:pt x="0" y="76006"/>
                  <a:pt x="76006" y="0"/>
                  <a:pt x="16976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8E63CC27-1C86-4653-8866-79C24C5C5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5924" y="1656147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Arc 74">
            <a:extLst>
              <a:ext uri="{FF2B5EF4-FFF2-40B4-BE49-F238E27FC236}">
                <a16:creationId xmlns:a16="http://schemas.microsoft.com/office/drawing/2014/main" id="{3BA62E19-CD42-4C09-B825-844B4943D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87212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77BA46C-AF53-4742-B4FB-61E4FA18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F9278C-12DF-4293-B8A6-B3B18D591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419" sz="2400"/>
              <a:t>Lee las señales no verbales de la persona.</a:t>
            </a:r>
          </a:p>
          <a:p>
            <a:r>
              <a:rPr lang="es-419" sz="2400"/>
              <a:t>Escucha el punto de vista de la persona.</a:t>
            </a:r>
          </a:p>
          <a:p>
            <a:r>
              <a:rPr lang="es-419" sz="2400"/>
              <a:t>Focaliza la conversación en el futuro más que en pasado.</a:t>
            </a:r>
          </a:p>
          <a:p>
            <a:r>
              <a:rPr lang="es-419" sz="2400"/>
              <a:t>Una vez comprendido, solicitar a la otra persona ideas y soluciones para cerrar.</a:t>
            </a:r>
          </a:p>
          <a:p>
            <a:r>
              <a:rPr lang="es-419" sz="2400"/>
              <a:t>Acordar mutuamente los pasos a dar y el tiempo.</a:t>
            </a:r>
            <a:endParaRPr lang="es-MX" sz="2400"/>
          </a:p>
        </p:txBody>
      </p:sp>
    </p:spTree>
    <p:extLst>
      <p:ext uri="{BB962C8B-B14F-4D97-AF65-F5344CB8AC3E}">
        <p14:creationId xmlns:p14="http://schemas.microsoft.com/office/powerpoint/2010/main" val="19252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570E51-85FB-4FE1-A1D9-0AC9A678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4935"/>
            <a:ext cx="10515600" cy="1325563"/>
          </a:xfrm>
        </p:spPr>
        <p:txBody>
          <a:bodyPr/>
          <a:lstStyle/>
          <a:p>
            <a:pPr algn="ctr"/>
            <a:r>
              <a:rPr lang="es-419" dirty="0"/>
              <a:t>El Método GROW y pasos a seguir</a:t>
            </a:r>
            <a:endParaRPr lang="es-MX" dirty="0"/>
          </a:p>
        </p:txBody>
      </p:sp>
      <p:pic>
        <p:nvPicPr>
          <p:cNvPr id="5" name="Marcador de contenido 4" descr="Tabla&#10;&#10;Descripción generada automáticamente con confianza media">
            <a:extLst>
              <a:ext uri="{FF2B5EF4-FFF2-40B4-BE49-F238E27FC236}">
                <a16:creationId xmlns:a16="http://schemas.microsoft.com/office/drawing/2014/main" id="{7060C955-66F4-4BA6-BAE2-BFF88BBE03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0628"/>
            <a:ext cx="10661061" cy="5634975"/>
          </a:xfrm>
        </p:spPr>
      </p:pic>
    </p:spTree>
    <p:extLst>
      <p:ext uri="{BB962C8B-B14F-4D97-AF65-F5344CB8AC3E}">
        <p14:creationId xmlns:p14="http://schemas.microsoft.com/office/powerpoint/2010/main" val="3394906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1F02A58-374A-4A66-8335-44483EC8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s-419" dirty="0"/>
              <a:t>Tipos</a:t>
            </a:r>
            <a:endParaRPr lang="es-MX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A349C7-B914-40BF-BCA9-7E0AD1637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419"/>
              <a:t>Positivo</a:t>
            </a:r>
          </a:p>
          <a:p>
            <a:r>
              <a:rPr lang="es-419"/>
              <a:t>Para la mejora (algunos lo llaman negativo y no debe ser) </a:t>
            </a:r>
          </a:p>
          <a:p>
            <a:r>
              <a:rPr lang="es-419"/>
              <a:t>Crítica (no hay que confundir, las críticas no son feedback)</a:t>
            </a:r>
            <a:endParaRPr lang="es-419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Mejorar productividad:15 ideas para hacerlo posible">
            <a:extLst>
              <a:ext uri="{FF2B5EF4-FFF2-40B4-BE49-F238E27FC236}">
                <a16:creationId xmlns:a16="http://schemas.microsoft.com/office/drawing/2014/main" id="{61866836-882E-4F62-A291-C4FF32924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r="11964" b="1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64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144887-6F45-4007-BF41-3F42171B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s-419" dirty="0"/>
              <a:t>Positivo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2C710-2595-45BA-9218-0A3835171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" y="1825625"/>
            <a:ext cx="6020286" cy="4351338"/>
          </a:xfrm>
        </p:spPr>
        <p:txBody>
          <a:bodyPr>
            <a:normAutofit/>
          </a:bodyPr>
          <a:lstStyle/>
          <a:p>
            <a:r>
              <a:rPr lang="es-419" sz="2400" dirty="0"/>
              <a:t>Se centra en los puntos fuertes de la persona (o colaborador) para que siga trabajando en ellos y los pueda potenciar al máximo.</a:t>
            </a:r>
          </a:p>
          <a:p>
            <a:r>
              <a:rPr lang="es-419" sz="2400" dirty="0"/>
              <a:t>Incluye crítica constructiva para seguir perfeccionando aquello en lo que se es bueno.</a:t>
            </a:r>
          </a:p>
          <a:p>
            <a:r>
              <a:rPr lang="es-419" sz="2400" dirty="0"/>
              <a:t>Idea de mantener un proceso de mejora continua y no estancarse por ser “suficientemente bueno”.</a:t>
            </a:r>
          </a:p>
        </p:txBody>
      </p:sp>
      <p:pic>
        <p:nvPicPr>
          <p:cNvPr id="3074" name="Picture 2" descr="Símbolo Positivo Signo Más. Icono Rojo Del Estilo Del Papel Con La Sombra  En Gris. Ilustraciones Vectoriales, Clip Art Vectorizado Libre De Derechos.  Image 57600460.">
            <a:extLst>
              <a:ext uri="{FF2B5EF4-FFF2-40B4-BE49-F238E27FC236}">
                <a16:creationId xmlns:a16="http://schemas.microsoft.com/office/drawing/2014/main" id="{FBEF3AFC-6514-4051-A8EC-62D79E6D7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r="2" b="2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619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F176E2-0458-4AB6-A98B-DFA9F0FE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es-419" dirty="0"/>
              <a:t>Resultado</a:t>
            </a:r>
            <a:endParaRPr lang="es-MX" dirty="0"/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6DB244-DB51-4AF9-AB37-94CE874B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s-419" dirty="0"/>
              <a:t>Más confianza y mayor valía ante la empresa por destacar con su buen desempeño.</a:t>
            </a:r>
          </a:p>
          <a:p>
            <a:endParaRPr lang="es-419" dirty="0"/>
          </a:p>
          <a:p>
            <a:r>
              <a:rPr lang="es-419" dirty="0"/>
              <a:t>No confundir con los elogios o felicitaciones ocasionales.</a:t>
            </a:r>
            <a:endParaRPr lang="es-MX" dirty="0"/>
          </a:p>
          <a:p>
            <a:endParaRPr lang="es-MX" dirty="0"/>
          </a:p>
        </p:txBody>
      </p:sp>
      <p:sp>
        <p:nvSpPr>
          <p:cNvPr id="4102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Desarrolla la confianza en ti mismo - Psico.mx">
            <a:extLst>
              <a:ext uri="{FF2B5EF4-FFF2-40B4-BE49-F238E27FC236}">
                <a16:creationId xmlns:a16="http://schemas.microsoft.com/office/drawing/2014/main" id="{30685B61-E3D0-4336-890E-312586704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6" r="5453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4254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23449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24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98C966-1591-4A76-8E57-4C4C718B6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s-419" dirty="0"/>
              <a:t>Beneficios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E222B-E661-41BF-8CCB-4361F6367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s-419" dirty="0"/>
              <a:t>Incrementar su motivación</a:t>
            </a:r>
          </a:p>
          <a:p>
            <a:r>
              <a:rPr lang="es-419" dirty="0"/>
              <a:t>Aumentar la productividad</a:t>
            </a:r>
          </a:p>
          <a:p>
            <a:r>
              <a:rPr lang="es-419" dirty="0"/>
              <a:t>Promover la autonomía</a:t>
            </a:r>
          </a:p>
          <a:p>
            <a:r>
              <a:rPr lang="es-419" dirty="0"/>
              <a:t>Distinguir la fuga de talentos</a:t>
            </a:r>
          </a:p>
          <a:p>
            <a:r>
              <a:rPr lang="es-419" dirty="0"/>
              <a:t>Favorecer a trasparencia</a:t>
            </a:r>
            <a:endParaRPr lang="es-MX" dirty="0"/>
          </a:p>
        </p:txBody>
      </p:sp>
      <p:pic>
        <p:nvPicPr>
          <p:cNvPr id="5122" name="Picture 2" descr="3 factores a evitar para maximizar tu productividad">
            <a:extLst>
              <a:ext uri="{FF2B5EF4-FFF2-40B4-BE49-F238E27FC236}">
                <a16:creationId xmlns:a16="http://schemas.microsoft.com/office/drawing/2014/main" id="{CFB054D1-C222-4113-9319-3D1E63616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2" r="15399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71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8" name="Rectangle 70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9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C6AE76-0CC7-4279-88BB-A00D2195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288" y="444272"/>
            <a:ext cx="5721484" cy="1325563"/>
          </a:xfrm>
        </p:spPr>
        <p:txBody>
          <a:bodyPr>
            <a:normAutofit/>
          </a:bodyPr>
          <a:lstStyle/>
          <a:p>
            <a:r>
              <a:rPr lang="es-419" dirty="0"/>
              <a:t>1. Establecer encuentros programados</a:t>
            </a:r>
            <a:endParaRPr lang="es-MX" dirty="0"/>
          </a:p>
        </p:txBody>
      </p:sp>
      <p:pic>
        <p:nvPicPr>
          <p:cNvPr id="6146" name="Picture 2" descr="agendar-cita | Toyota Salina Cruz">
            <a:extLst>
              <a:ext uri="{FF2B5EF4-FFF2-40B4-BE49-F238E27FC236}">
                <a16:creationId xmlns:a16="http://schemas.microsoft.com/office/drawing/2014/main" id="{D4552263-C298-4F80-9E81-CAC30BEE7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r="-3" b="-3"/>
          <a:stretch/>
        </p:blipFill>
        <p:spPr bwMode="auto"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79947-3284-4121-83E7-609C663A0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288" y="1904772"/>
            <a:ext cx="6200142" cy="4351338"/>
          </a:xfrm>
        </p:spPr>
        <p:txBody>
          <a:bodyPr>
            <a:normAutofit/>
          </a:bodyPr>
          <a:lstStyle/>
          <a:p>
            <a:r>
              <a:rPr lang="es-419" dirty="0"/>
              <a:t>No se evalúa el trabajo (feedback) de manera improvisada.</a:t>
            </a:r>
          </a:p>
          <a:p>
            <a:endParaRPr lang="es-419" dirty="0"/>
          </a:p>
          <a:p>
            <a:r>
              <a:rPr lang="es-419" dirty="0"/>
              <a:t>Siempre hay que anticiparlo (programarlo) para que la otra persona ya venga dispuesta a escuchar y receptiva.</a:t>
            </a:r>
          </a:p>
          <a:p>
            <a:endParaRPr lang="es-419" dirty="0"/>
          </a:p>
          <a:p>
            <a:r>
              <a:rPr lang="es-MX" dirty="0"/>
              <a:t>Es decir, programarlo…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9961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C2E3A62-FBF6-4F70-A45C-A543604F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es-419" dirty="0"/>
              <a:t>2. Llegar a soluciones en conjunto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7E9E9-74AE-4E7F-A345-FE02B647B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es-419" sz="2200" dirty="0"/>
              <a:t>Permite a los colaboradores encontrar soluciones antes de decirle qué hacer y cómo hacerlo. Así serán más comprometidos, reforzarán su autoestima y se comprometerían a crecer.</a:t>
            </a:r>
          </a:p>
          <a:p>
            <a:r>
              <a:rPr lang="es-419" sz="2200" dirty="0"/>
              <a:t>Podemos hacerles diferentes preguntas para guiarlos a encontrar las diferentes soluciones que puedan haber, (preguntas que los hagan pensar en situaciones con buenos resultados).</a:t>
            </a:r>
            <a:endParaRPr lang="es-MX" sz="2200" dirty="0"/>
          </a:p>
        </p:txBody>
      </p:sp>
      <p:pic>
        <p:nvPicPr>
          <p:cNvPr id="7170" name="Picture 2" descr="Personaje de dibujos animados plantea, ilustración de un empresario guiado  por una mano sosteniendo una linterna descubriendo el signo de flecha.  concepto de negocio. | Vector Premium">
            <a:extLst>
              <a:ext uri="{FF2B5EF4-FFF2-40B4-BE49-F238E27FC236}">
                <a16:creationId xmlns:a16="http://schemas.microsoft.com/office/drawing/2014/main" id="{B7D411FA-000B-4902-9FC7-83F18502D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98" b="2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1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30CE82-9453-40C8-86ED-FA101660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3. Entregar feedback positivo a todos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4C1E8-25BD-44DC-8EA1-295924A6E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No meter a todos tus colaboradores en una bolsa y felicitarlos en general.</a:t>
            </a:r>
          </a:p>
          <a:p>
            <a:r>
              <a:rPr lang="es-419" dirty="0"/>
              <a:t>Dar FP a </a:t>
            </a:r>
            <a:r>
              <a:rPr lang="es-419" b="1" dirty="0"/>
              <a:t>todos</a:t>
            </a:r>
            <a:r>
              <a:rPr lang="es-419" dirty="0"/>
              <a:t> de manera individual </a:t>
            </a:r>
            <a:r>
              <a:rPr lang="es-419" b="1" dirty="0"/>
              <a:t>cuando lo merezcan. </a:t>
            </a:r>
            <a:r>
              <a:rPr lang="es-419" dirty="0"/>
              <a:t>Así se sentirán parte del equipo.</a:t>
            </a:r>
          </a:p>
          <a:p>
            <a:r>
              <a:rPr lang="es-419" dirty="0"/>
              <a:t>Ayudará a no centrarte en tus “mejores fichas”.</a:t>
            </a:r>
          </a:p>
          <a:p>
            <a:r>
              <a:rPr lang="es-419" dirty="0"/>
              <a:t>Todos merecen reconocimiento cuando hacen bien las cosas.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59116770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223C2E"/>
      </a:dk2>
      <a:lt2>
        <a:srgbClr val="E8E6E2"/>
      </a:lt2>
      <a:accent1>
        <a:srgbClr val="4D6CC3"/>
      </a:accent1>
      <a:accent2>
        <a:srgbClr val="3B8CB1"/>
      </a:accent2>
      <a:accent3>
        <a:srgbClr val="46B3A8"/>
      </a:accent3>
      <a:accent4>
        <a:srgbClr val="3BB174"/>
      </a:accent4>
      <a:accent5>
        <a:srgbClr val="48B84F"/>
      </a:accent5>
      <a:accent6>
        <a:srgbClr val="65B13B"/>
      </a:accent6>
      <a:hlink>
        <a:srgbClr val="319548"/>
      </a:hlink>
      <a:folHlink>
        <a:srgbClr val="7F7F7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</TotalTime>
  <Words>789</Words>
  <Application>Microsoft Office PowerPoint</Application>
  <PresentationFormat>Panorámica</PresentationFormat>
  <Paragraphs>85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Avenir Next LT Pro</vt:lpstr>
      <vt:lpstr>Calibri</vt:lpstr>
      <vt:lpstr>Martel</vt:lpstr>
      <vt:lpstr>Tw Cen MT</vt:lpstr>
      <vt:lpstr>Wingdings</vt:lpstr>
      <vt:lpstr>ShapesVTI</vt:lpstr>
      <vt:lpstr>FEEDBACK</vt:lpstr>
      <vt:lpstr>¿QUÉ ES?</vt:lpstr>
      <vt:lpstr>Tipos</vt:lpstr>
      <vt:lpstr>Positivo</vt:lpstr>
      <vt:lpstr>Resultado</vt:lpstr>
      <vt:lpstr>Beneficios</vt:lpstr>
      <vt:lpstr>1. Establecer encuentros programados</vt:lpstr>
      <vt:lpstr>2. Llegar a soluciones en conjunto</vt:lpstr>
      <vt:lpstr>3. Entregar feedback positivo a todos</vt:lpstr>
      <vt:lpstr>4. Dosificar en el tiempo</vt:lpstr>
      <vt:lpstr>5. Atención a tu lenguaje no verbal</vt:lpstr>
      <vt:lpstr>6. Pedir ayuda</vt:lpstr>
      <vt:lpstr>Ejemplos</vt:lpstr>
      <vt:lpstr>Presentación de PowerPoint</vt:lpstr>
      <vt:lpstr>Feedback Para la mejora </vt:lpstr>
      <vt:lpstr>Elementos clave para dar Feedback</vt:lpstr>
      <vt:lpstr>Claves para recibir feedback</vt:lpstr>
      <vt:lpstr>7 Normas del feedback</vt:lpstr>
      <vt:lpstr>Proceso para mejorar conversaciones de feedback</vt:lpstr>
      <vt:lpstr>Presentación de PowerPoint</vt:lpstr>
      <vt:lpstr>El Método GROW y pasos a seguir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FEEDBACK</dc:title>
  <dc:creator>Arturo Quijano Acosta</dc:creator>
  <cp:lastModifiedBy>Diana Monserrat Perez Espadas</cp:lastModifiedBy>
  <cp:revision>19</cp:revision>
  <dcterms:created xsi:type="dcterms:W3CDTF">2021-04-13T14:31:55Z</dcterms:created>
  <dcterms:modified xsi:type="dcterms:W3CDTF">2024-03-13T03:58:25Z</dcterms:modified>
</cp:coreProperties>
</file>